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BD24A2A6-2BEC-4961-B491-CC674981D601}"/>
    <pc:docChg chg="custSel addSld modSld">
      <pc:chgData name="Fluitsma, D.W.P.M. (Daniel)" userId="aab17d33-b89b-4526-b7c1-165dab8f619f" providerId="ADAL" clId="{BD24A2A6-2BEC-4961-B491-CC674981D601}" dt="2023-06-15T10:38:42.259" v="786" actId="20577"/>
      <pc:docMkLst>
        <pc:docMk/>
      </pc:docMkLst>
      <pc:sldChg chg="modSp new mod">
        <pc:chgData name="Fluitsma, D.W.P.M. (Daniel)" userId="aab17d33-b89b-4526-b7c1-165dab8f619f" providerId="ADAL" clId="{BD24A2A6-2BEC-4961-B491-CC674981D601}" dt="2023-06-15T10:38:42.259" v="786" actId="20577"/>
        <pc:sldMkLst>
          <pc:docMk/>
          <pc:sldMk cId="138903714" sldId="279"/>
        </pc:sldMkLst>
        <pc:spChg chg="mod">
          <ac:chgData name="Fluitsma, D.W.P.M. (Daniel)" userId="aab17d33-b89b-4526-b7c1-165dab8f619f" providerId="ADAL" clId="{BD24A2A6-2BEC-4961-B491-CC674981D601}" dt="2023-06-15T10:35:03.803" v="15" actId="20577"/>
          <ac:spMkLst>
            <pc:docMk/>
            <pc:sldMk cId="138903714" sldId="279"/>
            <ac:spMk id="2" creationId="{A7F9FEF2-2EFC-49A5-C913-50E98FAE46C7}"/>
          </ac:spMkLst>
        </pc:spChg>
        <pc:spChg chg="mod">
          <ac:chgData name="Fluitsma, D.W.P.M. (Daniel)" userId="aab17d33-b89b-4526-b7c1-165dab8f619f" providerId="ADAL" clId="{BD24A2A6-2BEC-4961-B491-CC674981D601}" dt="2023-06-15T10:38:42.259" v="786" actId="20577"/>
          <ac:spMkLst>
            <pc:docMk/>
            <pc:sldMk cId="138903714" sldId="279"/>
            <ac:spMk id="3" creationId="{F3768C83-995D-B948-2A54-8062E2EE26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87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68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67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24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85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79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67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67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49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05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204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B413B-9939-4002-AB78-5CC982B7069B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7364F-1314-4A6A-BC80-17556F35C3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09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Paragraaf 1: </a:t>
            </a:r>
            <a:br>
              <a:rPr lang="nl-NL" dirty="0"/>
            </a:br>
            <a:r>
              <a:rPr lang="nl-NL" dirty="0"/>
              <a:t>Wat is een pluriforme samenleving?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deelvraag van paragraaf 1 is: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Waarmee hangen cultuurverschillen samen?</a:t>
            </a:r>
          </a:p>
        </p:txBody>
      </p:sp>
    </p:spTree>
    <p:extLst>
      <p:ext uri="{BB962C8B-B14F-4D97-AF65-F5344CB8AC3E}">
        <p14:creationId xmlns:p14="http://schemas.microsoft.com/office/powerpoint/2010/main" val="1805549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5AFA7-D48B-7097-CE39-058D1CFB8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tegenculturen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D538F2-D2EB-AB1B-9E67-133EDDDFC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tegenculturen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vrouwenbeweging</a:t>
            </a:r>
            <a:r>
              <a:rPr lang="en-US" dirty="0"/>
              <a:t> (Jaren </a:t>
            </a:r>
            <a:r>
              <a:rPr lang="en-US" dirty="0" err="1"/>
              <a:t>zestig</a:t>
            </a:r>
            <a:r>
              <a:rPr lang="en-US" dirty="0"/>
              <a:t> </a:t>
            </a:r>
            <a:r>
              <a:rPr lang="en-US" dirty="0" err="1"/>
              <a:t>twintigste</a:t>
            </a:r>
            <a:r>
              <a:rPr lang="en-US" dirty="0"/>
              <a:t> </a:t>
            </a:r>
            <a:r>
              <a:rPr lang="en-US" dirty="0" err="1"/>
              <a:t>eeuw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Strijd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gelijkwaardigheid</a:t>
            </a:r>
            <a:r>
              <a:rPr lang="en-US" dirty="0"/>
              <a:t> van man </a:t>
            </a:r>
            <a:r>
              <a:rPr lang="en-US" dirty="0" err="1"/>
              <a:t>en</a:t>
            </a:r>
            <a:r>
              <a:rPr lang="en-US" dirty="0"/>
              <a:t> vrouw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klimaatbeweging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Streven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duurzaamheid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Black Lives Matter:</a:t>
            </a:r>
            <a:br>
              <a:rPr lang="en-US" dirty="0"/>
            </a:br>
            <a:r>
              <a:rPr lang="en-US" dirty="0" err="1"/>
              <a:t>verzet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ongelijke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 van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geweld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zwarte</a:t>
            </a:r>
            <a:r>
              <a:rPr lang="en-US" dirty="0"/>
              <a:t> </a:t>
            </a:r>
            <a:r>
              <a:rPr lang="en-US" dirty="0" err="1"/>
              <a:t>mensen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Groepen</a:t>
            </a:r>
            <a:r>
              <a:rPr lang="en-US" dirty="0"/>
              <a:t> die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verzetten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de </a:t>
            </a:r>
            <a:r>
              <a:rPr lang="en-US" dirty="0" err="1"/>
              <a:t>pluriformiteit</a:t>
            </a:r>
            <a:r>
              <a:rPr lang="en-US" dirty="0"/>
              <a:t> in Nederland:</a:t>
            </a:r>
            <a:br>
              <a:rPr lang="en-US" dirty="0"/>
            </a:br>
            <a:r>
              <a:rPr lang="en-US" dirty="0" err="1"/>
              <a:t>zetten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overwegend</a:t>
            </a:r>
            <a:r>
              <a:rPr lang="en-US" dirty="0"/>
              <a:t> </a:t>
            </a:r>
            <a:r>
              <a:rPr lang="en-US" dirty="0" err="1"/>
              <a:t>witte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christelijke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8096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9FEF2-2EFC-49A5-C913-50E98FAE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cohesie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768C83-995D-B948-2A54-8062E2EE2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Om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functioneren</a:t>
            </a:r>
            <a:r>
              <a:rPr lang="en-US" dirty="0"/>
              <a:t> is het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het </a:t>
            </a:r>
            <a:r>
              <a:rPr lang="en-US" dirty="0" err="1"/>
              <a:t>gevoel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onderling</a:t>
            </a:r>
            <a:r>
              <a:rPr lang="en-US" dirty="0"/>
              <a:t> </a:t>
            </a:r>
            <a:r>
              <a:rPr lang="en-US" dirty="0" err="1"/>
              <a:t>verbonden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We </a:t>
            </a:r>
            <a:r>
              <a:rPr lang="en-US" dirty="0" err="1"/>
              <a:t>noemen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‘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cohesie</a:t>
            </a:r>
            <a:r>
              <a:rPr lang="en-US" dirty="0"/>
              <a:t>’.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cohesie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bereid</a:t>
            </a:r>
            <a:r>
              <a:rPr lang="en-US" dirty="0"/>
              <a:t> om </a:t>
            </a:r>
            <a:r>
              <a:rPr lang="en-US" dirty="0" err="1"/>
              <a:t>rekening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de </a:t>
            </a:r>
            <a:r>
              <a:rPr lang="en-US" dirty="0" err="1"/>
              <a:t>gemeenschap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Er is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onderling</a:t>
            </a:r>
            <a:r>
              <a:rPr lang="en-US" dirty="0"/>
              <a:t> </a:t>
            </a:r>
            <a:r>
              <a:rPr lang="en-US" dirty="0" err="1"/>
              <a:t>vertrouwen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vertrouwen</a:t>
            </a:r>
            <a:r>
              <a:rPr lang="en-US" dirty="0"/>
              <a:t> in de media, 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politiek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rechtsstaat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Zwakke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cohesie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Er is dan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wantrouwen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onderling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richting</a:t>
            </a:r>
            <a:r>
              <a:rPr lang="en-US" dirty="0"/>
              <a:t> de media, de </a:t>
            </a:r>
            <a:r>
              <a:rPr lang="en-US" dirty="0" err="1"/>
              <a:t>overheid</a:t>
            </a:r>
            <a:br>
              <a:rPr lang="en-US"/>
            </a:br>
            <a:r>
              <a:rPr lang="en-US"/>
              <a:t>en</a:t>
            </a:r>
            <a:r>
              <a:rPr lang="en-US" dirty="0"/>
              <a:t> de </a:t>
            </a:r>
            <a:r>
              <a:rPr lang="en-US" dirty="0" err="1"/>
              <a:t>rechtsstaat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(</a:t>
            </a:r>
            <a:r>
              <a:rPr lang="en-US" dirty="0" err="1"/>
              <a:t>meer</a:t>
            </a:r>
            <a:r>
              <a:rPr lang="en-US" dirty="0"/>
              <a:t>) </a:t>
            </a:r>
            <a:r>
              <a:rPr lang="en-US" dirty="0" err="1"/>
              <a:t>bereid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of het </a:t>
            </a:r>
            <a:r>
              <a:rPr lang="en-US" dirty="0" err="1"/>
              <a:t>algemeen</a:t>
            </a:r>
            <a:r>
              <a:rPr lang="en-US" dirty="0"/>
              <a:t> </a:t>
            </a:r>
            <a:r>
              <a:rPr lang="en-US" dirty="0" err="1"/>
              <a:t>belang</a:t>
            </a:r>
            <a:r>
              <a:rPr lang="en-US" dirty="0"/>
              <a:t> in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zetten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90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Definitie van een pluriforme samenleving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Pluriforme samenleving is: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“Een land waarin mensen van verschillende sociale klassen, godsdiensten en levensstijlen samen leven.”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77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A6D34-7FC6-CBFA-75DC-4E6422D33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Cultuur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9B35ED-366C-5801-366B-44A11C385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Cultuur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Alle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,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aangeleerde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die de </a:t>
            </a:r>
            <a:r>
              <a:rPr lang="en-US" dirty="0" err="1"/>
              <a:t>leden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of </a:t>
            </a:r>
            <a:r>
              <a:rPr lang="en-US" dirty="0" err="1"/>
              <a:t>samenleving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gemeen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vanzelfsprekend</a:t>
            </a:r>
            <a:r>
              <a:rPr lang="en-US" dirty="0"/>
              <a:t> </a:t>
            </a:r>
            <a:r>
              <a:rPr lang="en-US" dirty="0" err="1"/>
              <a:t>beschouwen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405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09A17-52B4-ABAE-07E0-09D2305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in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6C36C1-DC15-0D3B-A17B-6A9EB2532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in Nederland: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Vrijheid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Gelijkheid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Rechtvaardigheid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Tolerantie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Verscheidenheid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Solidariteit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94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D03A0-CA32-E48A-A82F-89CB4C37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Functies</a:t>
            </a:r>
            <a:r>
              <a:rPr lang="en-US" dirty="0"/>
              <a:t> van </a:t>
            </a:r>
            <a:r>
              <a:rPr lang="en-US" dirty="0" err="1"/>
              <a:t>cultuur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3DD907-D262-0315-BEE5-BA76CCB43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Functies</a:t>
            </a:r>
            <a:r>
              <a:rPr lang="en-US" dirty="0"/>
              <a:t> van </a:t>
            </a:r>
            <a:r>
              <a:rPr lang="en-US" dirty="0" err="1"/>
              <a:t>cultuur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socialisatiefunctie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bepaalt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je </a:t>
            </a:r>
            <a:r>
              <a:rPr lang="en-US" dirty="0" err="1"/>
              <a:t>persoonlijkheid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gemeenschappelijk</a:t>
            </a:r>
            <a:r>
              <a:rPr lang="en-US" dirty="0"/>
              <a:t> </a:t>
            </a:r>
            <a:r>
              <a:rPr lang="en-US" dirty="0" err="1"/>
              <a:t>referentiekader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dezelfde</a:t>
            </a:r>
            <a:r>
              <a:rPr lang="en-US" dirty="0"/>
              <a:t> warden,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gedragsregulerend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stuurt</a:t>
            </a:r>
            <a:r>
              <a:rPr lang="en-US" dirty="0"/>
              <a:t> het </a:t>
            </a:r>
            <a:r>
              <a:rPr lang="en-US" dirty="0" err="1"/>
              <a:t>gedrag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zodat</a:t>
            </a:r>
            <a:r>
              <a:rPr lang="en-US" dirty="0"/>
              <a:t> –</a:t>
            </a:r>
            <a:r>
              <a:rPr lang="en-US" dirty="0" err="1"/>
              <a:t>hun</a:t>
            </a:r>
            <a:r>
              <a:rPr lang="en-US" dirty="0"/>
              <a:t>- </a:t>
            </a:r>
            <a:r>
              <a:rPr lang="en-US" dirty="0" err="1"/>
              <a:t>gedrag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geordend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voorspelbaar</a:t>
            </a:r>
            <a:r>
              <a:rPr lang="en-US" dirty="0"/>
              <a:t> </a:t>
            </a:r>
            <a:r>
              <a:rPr lang="en-US" dirty="0" err="1"/>
              <a:t>verloopt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080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754F0-BECC-CAD4-E4BC-808C1538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subcultuur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8F22EE-23B0-6194-5B14-6144BB1E7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Alle warden, </a:t>
            </a:r>
            <a:r>
              <a:rPr lang="en-US" dirty="0" err="1"/>
              <a:t>normen</a:t>
            </a:r>
            <a:r>
              <a:rPr lang="en-US" dirty="0"/>
              <a:t>,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cultuurkenmerken</a:t>
            </a:r>
            <a:r>
              <a:rPr lang="en-US" dirty="0"/>
              <a:t> die de </a:t>
            </a:r>
            <a:r>
              <a:rPr lang="en-US" dirty="0" err="1"/>
              <a:t>meerderheid</a:t>
            </a:r>
            <a:r>
              <a:rPr lang="en-US" dirty="0"/>
              <a:t> van de </a:t>
            </a:r>
            <a:r>
              <a:rPr lang="en-US" dirty="0" err="1"/>
              <a:t>bevolking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deelt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vanzelfsprekend</a:t>
            </a:r>
            <a:r>
              <a:rPr lang="en-US" dirty="0"/>
              <a:t> </a:t>
            </a:r>
            <a:r>
              <a:rPr lang="en-US" dirty="0" err="1"/>
              <a:t>beschouwt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Subcultuur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, </a:t>
            </a:r>
            <a:r>
              <a:rPr lang="en-US" dirty="0" err="1"/>
              <a:t>normen</a:t>
            </a:r>
            <a:r>
              <a:rPr lang="en-US" dirty="0"/>
              <a:t>, </a:t>
            </a:r>
            <a:r>
              <a:rPr lang="en-US" dirty="0" err="1"/>
              <a:t>gewoonten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cultuurkenmerken</a:t>
            </a:r>
            <a:r>
              <a:rPr lang="en-US" dirty="0"/>
              <a:t> </a:t>
            </a:r>
            <a:r>
              <a:rPr lang="en-US" dirty="0" err="1"/>
              <a:t>afwijken</a:t>
            </a:r>
            <a:r>
              <a:rPr lang="en-US" dirty="0"/>
              <a:t> van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Studenten</a:t>
            </a:r>
            <a:r>
              <a:rPr lang="en-US" dirty="0"/>
              <a:t>, </a:t>
            </a:r>
            <a:r>
              <a:rPr lang="en-US" dirty="0" err="1"/>
              <a:t>arbeiders</a:t>
            </a:r>
            <a:r>
              <a:rPr lang="en-US" dirty="0"/>
              <a:t>, skaters, </a:t>
            </a:r>
            <a:r>
              <a:rPr lang="en-US" dirty="0" err="1"/>
              <a:t>gereformeerden</a:t>
            </a:r>
            <a:r>
              <a:rPr lang="en-US" dirty="0"/>
              <a:t>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etniciteit</a:t>
            </a:r>
            <a:r>
              <a:rPr lang="en-US" dirty="0"/>
              <a:t>/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achtergrond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885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DFA92-0686-D3FC-1673-E5D25C79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diversiteit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CC02BE-894B-8719-3FA7-E40E68376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diversiteit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bestaan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leefstijlen</a:t>
            </a:r>
            <a:r>
              <a:rPr lang="en-US" dirty="0"/>
              <a:t> </a:t>
            </a:r>
            <a:r>
              <a:rPr lang="en-US" dirty="0" err="1"/>
              <a:t>naast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Factoren</a:t>
            </a:r>
            <a:r>
              <a:rPr lang="en-US" dirty="0"/>
              <a:t> die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diversiteit</a:t>
            </a:r>
            <a:r>
              <a:rPr lang="en-US" dirty="0"/>
              <a:t>: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woonomgeving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Generatie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Gender</a:t>
            </a:r>
          </a:p>
          <a:p>
            <a:pPr>
              <a:buFontTx/>
              <a:buChar char="-"/>
            </a:pPr>
            <a:r>
              <a:rPr lang="en-US" dirty="0" err="1"/>
              <a:t>Migratieachtergrond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Godsdienst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levensbeschouwing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72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BFC01-28DC-7F09-C57B-30DC6D604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Cultuur</a:t>
            </a:r>
            <a:r>
              <a:rPr lang="en-US" dirty="0"/>
              <a:t> is </a:t>
            </a:r>
            <a:r>
              <a:rPr lang="en-US" dirty="0" err="1"/>
              <a:t>dynamisch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D1E754-CDA7-75F1-1D92-673BB23F8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Cultuur</a:t>
            </a:r>
            <a:r>
              <a:rPr lang="en-US" dirty="0"/>
              <a:t> is </a:t>
            </a:r>
            <a:r>
              <a:rPr lang="en-US" dirty="0" err="1"/>
              <a:t>dynamisch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Culturen</a:t>
            </a:r>
            <a:r>
              <a:rPr lang="en-US" dirty="0"/>
              <a:t> </a:t>
            </a:r>
            <a:r>
              <a:rPr lang="en-US" dirty="0" err="1"/>
              <a:t>liggen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vast, maar </a:t>
            </a:r>
            <a:r>
              <a:rPr lang="en-US" dirty="0" err="1"/>
              <a:t>zijn</a:t>
            </a:r>
            <a:r>
              <a:rPr lang="en-US" dirty="0"/>
              <a:t> – </a:t>
            </a:r>
            <a:r>
              <a:rPr lang="en-US" dirty="0" err="1"/>
              <a:t>voortdurend</a:t>
            </a:r>
            <a:r>
              <a:rPr lang="en-US" dirty="0"/>
              <a:t>- in </a:t>
            </a:r>
            <a:r>
              <a:rPr lang="en-US" dirty="0" err="1"/>
              <a:t>ontwikkeling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Net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subculturen</a:t>
            </a:r>
            <a:r>
              <a:rPr lang="en-US" dirty="0"/>
              <a:t> </a:t>
            </a:r>
            <a:r>
              <a:rPr lang="en-US" dirty="0" err="1"/>
              <a:t>veranderen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,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Opvattingen</a:t>
            </a:r>
            <a:r>
              <a:rPr lang="en-US" dirty="0"/>
              <a:t> over </a:t>
            </a:r>
            <a:r>
              <a:rPr lang="en-US" dirty="0" err="1"/>
              <a:t>seksuele</a:t>
            </a:r>
            <a:r>
              <a:rPr lang="en-US" dirty="0"/>
              <a:t> </a:t>
            </a:r>
            <a:r>
              <a:rPr lang="en-US" dirty="0" err="1"/>
              <a:t>diversiteit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Vrijetijdsbesteding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Verhouding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man </a:t>
            </a:r>
            <a:r>
              <a:rPr lang="en-US" dirty="0" err="1"/>
              <a:t>en</a:t>
            </a:r>
            <a:r>
              <a:rPr lang="en-US" dirty="0"/>
              <a:t> vrouw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2105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8F1BA-AB2C-B348-6FFB-9EC521555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Tegenculturen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426B25-BBCE-E805-AF93-248631D9C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Veranderingen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invloed</a:t>
            </a:r>
            <a:r>
              <a:rPr lang="en-US" dirty="0"/>
              <a:t> van </a:t>
            </a:r>
            <a:r>
              <a:rPr lang="en-US" dirty="0" err="1"/>
              <a:t>subculturen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tegenculturen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Tegenculturen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groepen</a:t>
            </a:r>
            <a:r>
              <a:rPr lang="en-US" dirty="0"/>
              <a:t> die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verzetten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– </a:t>
            </a:r>
            <a:r>
              <a:rPr lang="en-US" dirty="0" err="1"/>
              <a:t>delen</a:t>
            </a:r>
            <a:r>
              <a:rPr lang="en-US" dirty="0"/>
              <a:t> van-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die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veranderen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nl-NL" dirty="0"/>
              <a:t>(Niet elke tegencultuur slaagt erin de dominante cultuur te veranderen, maar sommigen slagen er wel in).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43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3337</TotalTime>
  <Words>540</Words>
  <Application>Microsoft Office PowerPoint</Application>
  <PresentationFormat>Breedbeeld</PresentationFormat>
  <Paragraphs>75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Paragraaf 1:  Wat is een pluriforme samenleving?</vt:lpstr>
      <vt:lpstr>Definitie van een pluriforme samenleving</vt:lpstr>
      <vt:lpstr>Cultuur</vt:lpstr>
      <vt:lpstr>Belangrijke waarden in Nederland</vt:lpstr>
      <vt:lpstr>Functies van cultuur</vt:lpstr>
      <vt:lpstr>Dominante en subcultuur</vt:lpstr>
      <vt:lpstr>Culturele diversiteit</vt:lpstr>
      <vt:lpstr>Cultuur is dynamisch</vt:lpstr>
      <vt:lpstr>Tegenculturen</vt:lpstr>
      <vt:lpstr>Voorbeelden van tegenculturen</vt:lpstr>
      <vt:lpstr>Sociale cohesie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1: Verschil en verdraagzaamheid</dc:title>
  <dc:creator>Fluitsma, DWPM (Daniel)</dc:creator>
  <cp:lastModifiedBy>Fluitsma, D.W.P.M. (Daniel)</cp:lastModifiedBy>
  <cp:revision>17</cp:revision>
  <dcterms:created xsi:type="dcterms:W3CDTF">2018-03-13T09:30:50Z</dcterms:created>
  <dcterms:modified xsi:type="dcterms:W3CDTF">2023-06-15T10:38:45Z</dcterms:modified>
</cp:coreProperties>
</file>